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30" d="100"/>
          <a:sy n="130" d="100"/>
        </p:scale>
        <p:origin x="-6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F6025-2519-45B7-9809-8B9ABC35B8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8E5997-D17F-4C2A-B1B7-BB7F85C58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4FDE8A-5F54-4A8E-80DC-C6E016FB8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A7191-FCA3-42AD-B5AD-8FAC485016D8}" type="datetimeFigureOut">
              <a:rPr lang="en-MY" smtClean="0"/>
              <a:t>20/12/2024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A4BBA5-DAC3-4650-9D6F-3E917272A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9E255-445B-4CA3-A634-96CDFF8E1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63A3-2784-4C2E-B7D7-AD8F962A64C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16801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1A488-E652-4277-824E-3C82C783C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E85534-F119-4547-9D1A-7E38724DBA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964CEF-73D0-4ADE-A7C6-1000A566B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A7191-FCA3-42AD-B5AD-8FAC485016D8}" type="datetimeFigureOut">
              <a:rPr lang="en-MY" smtClean="0"/>
              <a:t>20/12/2024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218274-9497-4543-B791-CF92B95AA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AE943A-974D-4CB2-BEE4-84EF53D71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63A3-2784-4C2E-B7D7-AD8F962A64C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22573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5A4164-44B7-49FF-9ADE-C96C1E1280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009FDC-7596-41FD-AB88-26A25477CA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147FF-1FF0-42D2-8E92-829931E06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A7191-FCA3-42AD-B5AD-8FAC485016D8}" type="datetimeFigureOut">
              <a:rPr lang="en-MY" smtClean="0"/>
              <a:t>20/12/2024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C37617-8272-4F53-A250-739DD5D4D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E8C1E-944A-4DAF-A906-32A88F73C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63A3-2784-4C2E-B7D7-AD8F962A64C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87468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68089-4D27-4B46-A80F-D25613EC6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9DCFF-2FFF-4F25-B0B1-F10B0B794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FADE8-4F4C-45E1-A3F4-BC15DD9D6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A7191-FCA3-42AD-B5AD-8FAC485016D8}" type="datetimeFigureOut">
              <a:rPr lang="en-MY" smtClean="0"/>
              <a:t>20/12/2024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145B7-A0D2-49B7-B1E8-0FC322C3A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74B53-4C1E-4EAB-83B8-0FF50DEA2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63A3-2784-4C2E-B7D7-AD8F962A64C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07088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B8BF8-D596-4665-9F6A-4144F307D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6B7C2F-0006-4114-B0ED-B48171072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48FFFB-B62D-4293-B8EA-5B60678A9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A7191-FCA3-42AD-B5AD-8FAC485016D8}" type="datetimeFigureOut">
              <a:rPr lang="en-MY" smtClean="0"/>
              <a:t>20/12/2024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8EB82E-10AB-481E-A8C4-85D7F6178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86411-7276-412B-8176-08E9144DE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63A3-2784-4C2E-B7D7-AD8F962A64C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59317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BF920-4A09-4E42-A077-0200AB886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B2675-B859-4FD7-ADBD-EE2A99900F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6B36E7-66F1-4FA4-880B-1B665390D2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5FA142-D0E5-4E95-9BA3-C0BD4CD06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A7191-FCA3-42AD-B5AD-8FAC485016D8}" type="datetimeFigureOut">
              <a:rPr lang="en-MY" smtClean="0"/>
              <a:t>20/12/2024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471A7F-B81A-4BE1-9754-9B96446FF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BC56BE-B8A3-4CA4-AA38-36CBBEE44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63A3-2784-4C2E-B7D7-AD8F962A64C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56249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2CF3E-472A-4F4E-B427-8B4ECED01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E659B2-D983-467C-8F7A-7FCEB5A80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882CD5-5C37-4C42-9269-80ABCD156F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3B4AFF-CC78-4A0B-9413-200DFBD756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0761CF-9CC7-4321-B86D-76F14F1DED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5AD54B-ACB6-456D-B2F3-268799062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A7191-FCA3-42AD-B5AD-8FAC485016D8}" type="datetimeFigureOut">
              <a:rPr lang="en-MY" smtClean="0"/>
              <a:t>20/12/2024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83235A-F740-4A9C-B582-F4C66E713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00E3CB-CA99-43C2-AD3D-C8842A345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63A3-2784-4C2E-B7D7-AD8F962A64C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79009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C1955-2BB2-4189-A86E-77C52709B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DC89B5-CBC8-4327-B396-8A2FE2686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A7191-FCA3-42AD-B5AD-8FAC485016D8}" type="datetimeFigureOut">
              <a:rPr lang="en-MY" smtClean="0"/>
              <a:t>20/12/2024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3B0448-0BAC-48F1-B0BC-47520BDC4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9EC67B-FEE7-465D-A92F-33E3529E5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63A3-2784-4C2E-B7D7-AD8F962A64C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09440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01D1B5-0615-4208-8999-9A2D2FD8B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A7191-FCA3-42AD-B5AD-8FAC485016D8}" type="datetimeFigureOut">
              <a:rPr lang="en-MY" smtClean="0"/>
              <a:t>20/12/2024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74B571-77D5-48A6-BA1F-F979CAE7E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92ABDF-6C2B-42E8-9D19-5A4FF6D48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63A3-2784-4C2E-B7D7-AD8F962A64C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06984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5DBDB-4C3E-43CA-84FD-427A602F5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DFAC1-F3F1-4F30-BAE3-2B09C232A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BCB084-B38E-4A13-B379-8C29F7E94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ED767A-3A49-4AC5-9748-6D20A65E8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A7191-FCA3-42AD-B5AD-8FAC485016D8}" type="datetimeFigureOut">
              <a:rPr lang="en-MY" smtClean="0"/>
              <a:t>20/12/2024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16DD40-98BE-45A5-A2B3-FFF7CD6BF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A882E7-762D-4D39-93FD-A2AF1333D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63A3-2784-4C2E-B7D7-AD8F962A64C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1185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3C15A-C957-4411-87F4-0F4F25F05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D1CD39-D7B7-4ED2-9AC3-DB87E8CD9E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824DC0-3848-4405-AAF7-6451B1015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4F81AC-1758-4A51-AB9C-678601161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A7191-FCA3-42AD-B5AD-8FAC485016D8}" type="datetimeFigureOut">
              <a:rPr lang="en-MY" smtClean="0"/>
              <a:t>20/12/2024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5A9A71-135C-4120-B1DA-96E276686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AF23C2-2682-4859-A7F5-884F3BA4A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63A3-2784-4C2E-B7D7-AD8F962A64C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41198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5D616D-5ABE-4314-BC62-61106B2A3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27293-8EA3-4D4C-8242-A09561845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57E7AE-E990-4341-AAED-F76C0E28BE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A7191-FCA3-42AD-B5AD-8FAC485016D8}" type="datetimeFigureOut">
              <a:rPr lang="en-MY" smtClean="0"/>
              <a:t>20/12/2024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B9A42-E8BA-497F-B13B-17D5C6C1CB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16480-821B-4619-A148-7D86C98B04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563A3-2784-4C2E-B7D7-AD8F962A64C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61618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5CF8D08A-5A79-49E5-BDBE-59E99B678717}"/>
              </a:ext>
            </a:extLst>
          </p:cNvPr>
          <p:cNvCxnSpPr>
            <a:cxnSpLocks/>
          </p:cNvCxnSpPr>
          <p:nvPr/>
        </p:nvCxnSpPr>
        <p:spPr>
          <a:xfrm flipH="1">
            <a:off x="4293242" y="2318818"/>
            <a:ext cx="1" cy="41683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FB526CC6-006E-4EEE-892C-D8E985C68396}"/>
              </a:ext>
            </a:extLst>
          </p:cNvPr>
          <p:cNvSpPr/>
          <p:nvPr/>
        </p:nvSpPr>
        <p:spPr>
          <a:xfrm>
            <a:off x="4935978" y="788332"/>
            <a:ext cx="1912776" cy="466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PRESIDENT</a:t>
            </a:r>
            <a:endParaRPr lang="en-MY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983870-3F83-4101-944F-D5A79F7DC36F}"/>
              </a:ext>
            </a:extLst>
          </p:cNvPr>
          <p:cNvSpPr/>
          <p:nvPr/>
        </p:nvSpPr>
        <p:spPr>
          <a:xfrm>
            <a:off x="736930" y="2521718"/>
            <a:ext cx="1912776" cy="466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VICE PRESIDENT</a:t>
            </a:r>
            <a:endParaRPr lang="en-MY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5F7F9A-3D93-4E9F-A644-7A44F92EA237}"/>
              </a:ext>
            </a:extLst>
          </p:cNvPr>
          <p:cNvSpPr/>
          <p:nvPr/>
        </p:nvSpPr>
        <p:spPr>
          <a:xfrm>
            <a:off x="3353256" y="2533417"/>
            <a:ext cx="1912776" cy="466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HON. SECRETARY</a:t>
            </a:r>
            <a:endParaRPr lang="en-MY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2094F8-DA8E-4F88-95B1-ADD44422B657}"/>
              </a:ext>
            </a:extLst>
          </p:cNvPr>
          <p:cNvSpPr/>
          <p:nvPr/>
        </p:nvSpPr>
        <p:spPr>
          <a:xfrm>
            <a:off x="5941564" y="2538495"/>
            <a:ext cx="1968808" cy="466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HON. TREASURER</a:t>
            </a:r>
            <a:endParaRPr lang="en-MY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F83270-CC1C-4523-8E50-9B4428A3FCDA}"/>
              </a:ext>
            </a:extLst>
          </p:cNvPr>
          <p:cNvSpPr/>
          <p:nvPr/>
        </p:nvSpPr>
        <p:spPr>
          <a:xfrm>
            <a:off x="8585908" y="2521717"/>
            <a:ext cx="1912776" cy="466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COMMITTEE MEMBERS</a:t>
            </a:r>
            <a:endParaRPr lang="en-MY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2F1D866-48B8-4552-80B8-701A2C77A997}"/>
              </a:ext>
            </a:extLst>
          </p:cNvPr>
          <p:cNvSpPr txBox="1"/>
          <p:nvPr/>
        </p:nvSpPr>
        <p:spPr>
          <a:xfrm>
            <a:off x="3427331" y="1818258"/>
            <a:ext cx="493006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COMMITTEE OF </a:t>
            </a:r>
            <a:r>
              <a:rPr lang="en-US" sz="2000" b="1"/>
              <a:t>MANAGEMENT </a:t>
            </a:r>
            <a:r>
              <a:rPr lang="en-US" sz="2000" b="1" smtClean="0"/>
              <a:t>2024/2025</a:t>
            </a:r>
            <a:endParaRPr lang="en-MY" sz="20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FCE5D25-4196-450D-A27D-797B3DBD1928}"/>
              </a:ext>
            </a:extLst>
          </p:cNvPr>
          <p:cNvSpPr txBox="1"/>
          <p:nvPr/>
        </p:nvSpPr>
        <p:spPr>
          <a:xfrm>
            <a:off x="4928987" y="1223324"/>
            <a:ext cx="1912775" cy="430887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DATO’ AMBIGA </a:t>
            </a:r>
            <a:r>
              <a:rPr lang="en-US" sz="1100" dirty="0" smtClean="0"/>
              <a:t>SREENEVASAN</a:t>
            </a:r>
            <a:endParaRPr lang="en-MY" sz="11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84E7569-B2D0-4D81-A518-2A8E35D8BD20}"/>
              </a:ext>
            </a:extLst>
          </p:cNvPr>
          <p:cNvSpPr txBox="1"/>
          <p:nvPr/>
        </p:nvSpPr>
        <p:spPr>
          <a:xfrm>
            <a:off x="736928" y="2983297"/>
            <a:ext cx="1912775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DATO V L KANDAN</a:t>
            </a:r>
            <a:endParaRPr lang="en-US" sz="11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8F445AB-3A9C-495C-8333-3EA2E087FF42}"/>
              </a:ext>
            </a:extLst>
          </p:cNvPr>
          <p:cNvSpPr txBox="1"/>
          <p:nvPr/>
        </p:nvSpPr>
        <p:spPr>
          <a:xfrm>
            <a:off x="3353256" y="2988248"/>
            <a:ext cx="1912775" cy="430887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MR MAHENDRAN ARUMUGAM</a:t>
            </a:r>
            <a:endParaRPr lang="en-US" sz="11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056E160-519C-48EF-AC86-FA281F49C1DF}"/>
              </a:ext>
            </a:extLst>
          </p:cNvPr>
          <p:cNvSpPr txBox="1"/>
          <p:nvPr/>
        </p:nvSpPr>
        <p:spPr>
          <a:xfrm>
            <a:off x="5943954" y="2988248"/>
            <a:ext cx="1968809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100" dirty="0"/>
              <a:t>DATO’ KRISHNAN </a:t>
            </a:r>
            <a:r>
              <a:rPr lang="en-US" sz="1100" dirty="0" smtClean="0"/>
              <a:t>M </a:t>
            </a:r>
            <a:r>
              <a:rPr lang="en-US" sz="1100" dirty="0"/>
              <a:t>CHETTIAR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AF93358-34D0-499B-A74D-0D7D71E7E8F8}"/>
              </a:ext>
            </a:extLst>
          </p:cNvPr>
          <p:cNvSpPr txBox="1"/>
          <p:nvPr/>
        </p:nvSpPr>
        <p:spPr>
          <a:xfrm>
            <a:off x="8640447" y="2999948"/>
            <a:ext cx="1803699" cy="1954381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MS DEVA KUNJARI</a:t>
            </a:r>
          </a:p>
          <a:p>
            <a:pPr algn="ctr"/>
            <a:r>
              <a:rPr lang="en-US" sz="1100" dirty="0" smtClean="0"/>
              <a:t>DR</a:t>
            </a:r>
            <a:r>
              <a:rPr lang="en-US" sz="1100" dirty="0"/>
              <a:t>. ANUCIA </a:t>
            </a:r>
            <a:r>
              <a:rPr lang="en-US" sz="1100" dirty="0" smtClean="0"/>
              <a:t>JEGANATHAN</a:t>
            </a:r>
          </a:p>
          <a:p>
            <a:pPr algn="ctr"/>
            <a:r>
              <a:rPr lang="en-US" sz="1100" dirty="0" smtClean="0"/>
              <a:t>MRS S PUSPAMALAR</a:t>
            </a:r>
            <a:endParaRPr lang="en-US" sz="1100" dirty="0"/>
          </a:p>
          <a:p>
            <a:pPr algn="ctr"/>
            <a:r>
              <a:rPr lang="en-US" sz="1100" dirty="0" smtClean="0"/>
              <a:t>MR M SETHURAMAN</a:t>
            </a:r>
          </a:p>
          <a:p>
            <a:pPr algn="ctr"/>
            <a:r>
              <a:rPr lang="en-US" sz="1100" dirty="0" smtClean="0"/>
              <a:t>MR BENNY POH</a:t>
            </a:r>
          </a:p>
          <a:p>
            <a:pPr algn="ctr"/>
            <a:r>
              <a:rPr lang="en-US" sz="1100" dirty="0" smtClean="0"/>
              <a:t>MRS INDRANI VASUTHEVAN</a:t>
            </a:r>
          </a:p>
          <a:p>
            <a:pPr algn="ctr"/>
            <a:r>
              <a:rPr lang="en-US" sz="1100" dirty="0" smtClean="0"/>
              <a:t>MS M KRISHNAKUMARY</a:t>
            </a:r>
          </a:p>
          <a:p>
            <a:pPr algn="ctr"/>
            <a:r>
              <a:rPr lang="en-US" sz="1100" dirty="0" smtClean="0"/>
              <a:t>DATIN K SUBASHINI</a:t>
            </a:r>
          </a:p>
          <a:p>
            <a:pPr algn="ctr"/>
            <a:r>
              <a:rPr lang="en-US" sz="1100" dirty="0" smtClean="0"/>
              <a:t>MR</a:t>
            </a:r>
            <a:r>
              <a:rPr lang="en-US" sz="1100" dirty="0"/>
              <a:t>. WONG LAM </a:t>
            </a:r>
            <a:r>
              <a:rPr lang="en-US" sz="1100" dirty="0" smtClean="0"/>
              <a:t>SUN</a:t>
            </a:r>
          </a:p>
          <a:p>
            <a:pPr algn="ctr"/>
            <a:r>
              <a:rPr lang="en-US" sz="1100" dirty="0" smtClean="0"/>
              <a:t>MS SANTHI PERIASAMY</a:t>
            </a:r>
          </a:p>
          <a:p>
            <a:pPr algn="ctr"/>
            <a:r>
              <a:rPr lang="en-US" sz="1100" dirty="0" smtClean="0"/>
              <a:t>MR V SUGUMARAN</a:t>
            </a:r>
            <a:endParaRPr lang="en-US" sz="11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FB1BBE0-FCDB-41FD-8D2A-07FA146309F4}"/>
              </a:ext>
            </a:extLst>
          </p:cNvPr>
          <p:cNvSpPr/>
          <p:nvPr/>
        </p:nvSpPr>
        <p:spPr>
          <a:xfrm>
            <a:off x="277550" y="5443532"/>
            <a:ext cx="2139192" cy="328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b="1" dirty="0"/>
          </a:p>
          <a:p>
            <a:pPr algn="ctr"/>
            <a:r>
              <a:rPr lang="en-US" sz="1050" b="1" dirty="0"/>
              <a:t>Chairperson of Home &amp; Welfare</a:t>
            </a:r>
          </a:p>
          <a:p>
            <a:pPr algn="ctr"/>
            <a:endParaRPr lang="en-MY" sz="1050" b="1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7EACC6-CF9A-4874-91ED-736EE102AE33}"/>
              </a:ext>
            </a:extLst>
          </p:cNvPr>
          <p:cNvSpPr txBox="1"/>
          <p:nvPr/>
        </p:nvSpPr>
        <p:spPr>
          <a:xfrm>
            <a:off x="277550" y="5776631"/>
            <a:ext cx="2139192" cy="215444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MS DEVA KUNJARI</a:t>
            </a:r>
            <a:endParaRPr lang="en-US" sz="8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A8A89F4-D383-414E-A1DB-F00D22948A1B}"/>
              </a:ext>
            </a:extLst>
          </p:cNvPr>
          <p:cNvSpPr/>
          <p:nvPr/>
        </p:nvSpPr>
        <p:spPr>
          <a:xfrm>
            <a:off x="2669810" y="5449727"/>
            <a:ext cx="2139192" cy="3197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b="1" dirty="0"/>
          </a:p>
          <a:p>
            <a:pPr algn="ctr"/>
            <a:r>
              <a:rPr lang="en-US" sz="1050" b="1" dirty="0"/>
              <a:t>Chairperson of Education</a:t>
            </a:r>
          </a:p>
          <a:p>
            <a:pPr algn="ctr"/>
            <a:endParaRPr lang="en-MY" sz="1050" b="1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C64051F-6076-4F4E-8968-C81A1F47694C}"/>
              </a:ext>
            </a:extLst>
          </p:cNvPr>
          <p:cNvSpPr txBox="1"/>
          <p:nvPr/>
        </p:nvSpPr>
        <p:spPr>
          <a:xfrm>
            <a:off x="2669810" y="5774150"/>
            <a:ext cx="2139192" cy="215444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DR. ANUCIA JEGANATHAN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49D653C-7500-474C-990D-77520706B947}"/>
              </a:ext>
            </a:extLst>
          </p:cNvPr>
          <p:cNvSpPr txBox="1"/>
          <p:nvPr/>
        </p:nvSpPr>
        <p:spPr>
          <a:xfrm>
            <a:off x="277550" y="6406917"/>
            <a:ext cx="2139192" cy="215444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MR. M. SETHURAMAN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17D5686-4ACC-4DA7-A1F4-2D875C14B2F7}"/>
              </a:ext>
            </a:extLst>
          </p:cNvPr>
          <p:cNvSpPr txBox="1"/>
          <p:nvPr/>
        </p:nvSpPr>
        <p:spPr>
          <a:xfrm>
            <a:off x="2669810" y="6402200"/>
            <a:ext cx="2139192" cy="215444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DR. AMIR FARID ISHAK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AF221D8-360F-45F7-A1FC-4E77ECA4C73C}"/>
              </a:ext>
            </a:extLst>
          </p:cNvPr>
          <p:cNvSpPr/>
          <p:nvPr/>
        </p:nvSpPr>
        <p:spPr>
          <a:xfrm>
            <a:off x="5062070" y="5449727"/>
            <a:ext cx="2139192" cy="3209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b="1" dirty="0"/>
          </a:p>
          <a:p>
            <a:pPr algn="ctr"/>
            <a:r>
              <a:rPr lang="en-US" sz="1050" b="1" dirty="0"/>
              <a:t>Chairperson of Administration &amp; Human Resources</a:t>
            </a:r>
          </a:p>
          <a:p>
            <a:pPr algn="ctr"/>
            <a:endParaRPr lang="en-MY" sz="1050" b="1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2608259-1374-48DA-BB0F-39B7173484E5}"/>
              </a:ext>
            </a:extLst>
          </p:cNvPr>
          <p:cNvSpPr txBox="1"/>
          <p:nvPr/>
        </p:nvSpPr>
        <p:spPr>
          <a:xfrm>
            <a:off x="5062070" y="5774150"/>
            <a:ext cx="2139192" cy="215444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MRS PUSPAMALAR SUBRAMANIAM</a:t>
            </a:r>
            <a:endParaRPr lang="en-US" sz="8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0D711A0-7BEE-4E43-AF07-C5E6BC6C6FBF}"/>
              </a:ext>
            </a:extLst>
          </p:cNvPr>
          <p:cNvSpPr txBox="1"/>
          <p:nvPr/>
        </p:nvSpPr>
        <p:spPr>
          <a:xfrm>
            <a:off x="5051194" y="6406917"/>
            <a:ext cx="2139192" cy="215444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MS PREMALATHA SHANMUGAM</a:t>
            </a:r>
            <a:endParaRPr lang="en-US" sz="800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C61EB49-B11D-4625-AF8B-CB922DEC859D}"/>
              </a:ext>
            </a:extLst>
          </p:cNvPr>
          <p:cNvSpPr/>
          <p:nvPr/>
        </p:nvSpPr>
        <p:spPr>
          <a:xfrm>
            <a:off x="7463432" y="5445010"/>
            <a:ext cx="2139192" cy="3266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b="1" dirty="0"/>
          </a:p>
          <a:p>
            <a:pPr algn="ctr"/>
            <a:r>
              <a:rPr lang="en-US" sz="1050" b="1" dirty="0"/>
              <a:t>Chairperson of </a:t>
            </a:r>
            <a:r>
              <a:rPr lang="en-US" sz="1050" b="1" dirty="0" smtClean="0"/>
              <a:t>Property Upkeep &amp; Maintenance</a:t>
            </a:r>
            <a:endParaRPr lang="en-US" sz="1050" b="1" dirty="0"/>
          </a:p>
          <a:p>
            <a:pPr algn="ctr"/>
            <a:endParaRPr lang="en-MY" sz="1050" b="1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F7E8A98-A610-4D99-94D6-1E52876B95E0}"/>
              </a:ext>
            </a:extLst>
          </p:cNvPr>
          <p:cNvSpPr txBox="1"/>
          <p:nvPr/>
        </p:nvSpPr>
        <p:spPr>
          <a:xfrm>
            <a:off x="7463432" y="5769432"/>
            <a:ext cx="2139192" cy="215444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MR BENNY POH</a:t>
            </a:r>
            <a:endParaRPr lang="en-US" sz="8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AA9BAFC-3244-4D78-BE5F-4951D1C22B42}"/>
              </a:ext>
            </a:extLst>
          </p:cNvPr>
          <p:cNvSpPr txBox="1"/>
          <p:nvPr/>
        </p:nvSpPr>
        <p:spPr>
          <a:xfrm>
            <a:off x="7469815" y="6397483"/>
            <a:ext cx="2139192" cy="215444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MR. ALLAN KOO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E995FA7-538D-4656-8DCD-2E4A375F44CA}"/>
              </a:ext>
            </a:extLst>
          </p:cNvPr>
          <p:cNvSpPr/>
          <p:nvPr/>
        </p:nvSpPr>
        <p:spPr>
          <a:xfrm>
            <a:off x="277550" y="6069389"/>
            <a:ext cx="2139192" cy="328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b="1" dirty="0"/>
          </a:p>
          <a:p>
            <a:pPr algn="ctr"/>
            <a:r>
              <a:rPr lang="en-US" sz="1050" b="1" dirty="0"/>
              <a:t>Chairperson of Finance</a:t>
            </a:r>
          </a:p>
          <a:p>
            <a:pPr algn="ctr"/>
            <a:endParaRPr lang="en-MY" sz="1050" b="1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6E186F07-A226-4236-B5A0-B1813915CAAD}"/>
              </a:ext>
            </a:extLst>
          </p:cNvPr>
          <p:cNvSpPr/>
          <p:nvPr/>
        </p:nvSpPr>
        <p:spPr>
          <a:xfrm>
            <a:off x="2664372" y="6078823"/>
            <a:ext cx="2139192" cy="328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b="1" dirty="0"/>
          </a:p>
          <a:p>
            <a:pPr algn="ctr"/>
            <a:r>
              <a:rPr lang="en-US" sz="1050" b="1" dirty="0"/>
              <a:t>Chairperson of </a:t>
            </a:r>
            <a:r>
              <a:rPr lang="en-US" sz="1050" b="1" dirty="0" err="1"/>
              <a:t>INSaF</a:t>
            </a:r>
            <a:endParaRPr lang="en-US" sz="1050" b="1" dirty="0"/>
          </a:p>
          <a:p>
            <a:pPr algn="ctr"/>
            <a:endParaRPr lang="en-MY" sz="1050" b="1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CC679AE-5AC9-4D82-93B2-CC44730E0FC1}"/>
              </a:ext>
            </a:extLst>
          </p:cNvPr>
          <p:cNvSpPr/>
          <p:nvPr/>
        </p:nvSpPr>
        <p:spPr>
          <a:xfrm>
            <a:off x="5059351" y="6078823"/>
            <a:ext cx="2139192" cy="328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b="1" dirty="0"/>
          </a:p>
          <a:p>
            <a:pPr algn="ctr"/>
            <a:r>
              <a:rPr lang="en-US" sz="1050" b="1" dirty="0"/>
              <a:t>Chairperson of Women’s Wing</a:t>
            </a:r>
          </a:p>
          <a:p>
            <a:pPr algn="ctr"/>
            <a:endParaRPr lang="en-MY" sz="1050" b="1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CB64144-0B24-4F00-94AB-BCB93A27E57B}"/>
              </a:ext>
            </a:extLst>
          </p:cNvPr>
          <p:cNvSpPr/>
          <p:nvPr/>
        </p:nvSpPr>
        <p:spPr>
          <a:xfrm>
            <a:off x="7467096" y="6096047"/>
            <a:ext cx="2139192" cy="328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b="1" dirty="0"/>
          </a:p>
          <a:p>
            <a:pPr algn="ctr"/>
            <a:r>
              <a:rPr lang="en-US" sz="1050" b="1" dirty="0"/>
              <a:t>Chairperson of Scholarship Board</a:t>
            </a:r>
          </a:p>
          <a:p>
            <a:pPr algn="ctr"/>
            <a:endParaRPr lang="en-MY" sz="1050" b="1" dirty="0"/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6180255D-CA69-4664-8A25-CF8A68FE5E65}"/>
              </a:ext>
            </a:extLst>
          </p:cNvPr>
          <p:cNvCxnSpPr>
            <a:cxnSpLocks/>
            <a:stCxn id="14" idx="2"/>
            <a:endCxn id="13" idx="0"/>
          </p:cNvCxnSpPr>
          <p:nvPr/>
        </p:nvCxnSpPr>
        <p:spPr>
          <a:xfrm>
            <a:off x="5885375" y="1654211"/>
            <a:ext cx="6990" cy="16404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848F6526-61B0-43C5-8EA2-9C8ABF29152B}"/>
              </a:ext>
            </a:extLst>
          </p:cNvPr>
          <p:cNvCxnSpPr/>
          <p:nvPr/>
        </p:nvCxnSpPr>
        <p:spPr>
          <a:xfrm flipV="1">
            <a:off x="1693315" y="2316592"/>
            <a:ext cx="7848981" cy="64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0A21F799-C6B1-4DCB-A272-829CF1044961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1690925" y="2324662"/>
            <a:ext cx="2393" cy="1970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74FE69D3-9812-43C8-9487-35C3B9B47337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6925968" y="2309429"/>
            <a:ext cx="0" cy="2290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127A208D-D4FE-4E96-AEC6-296E55B7F141}"/>
              </a:ext>
            </a:extLst>
          </p:cNvPr>
          <p:cNvCxnSpPr>
            <a:cxnSpLocks/>
          </p:cNvCxnSpPr>
          <p:nvPr/>
        </p:nvCxnSpPr>
        <p:spPr>
          <a:xfrm>
            <a:off x="4293241" y="2318818"/>
            <a:ext cx="2393" cy="1970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369F5DA1-8636-4A56-BCC1-21C92B3EA5EA}"/>
              </a:ext>
            </a:extLst>
          </p:cNvPr>
          <p:cNvCxnSpPr>
            <a:cxnSpLocks/>
          </p:cNvCxnSpPr>
          <p:nvPr/>
        </p:nvCxnSpPr>
        <p:spPr>
          <a:xfrm>
            <a:off x="9539903" y="2320096"/>
            <a:ext cx="2393" cy="1970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B0F6C1D-C3DC-425F-8514-DE19A3D7CAB7}"/>
              </a:ext>
            </a:extLst>
          </p:cNvPr>
          <p:cNvCxnSpPr>
            <a:cxnSpLocks/>
            <a:stCxn id="13" idx="2"/>
          </p:cNvCxnSpPr>
          <p:nvPr/>
        </p:nvCxnSpPr>
        <p:spPr>
          <a:xfrm flipH="1">
            <a:off x="5885375" y="2218368"/>
            <a:ext cx="6990" cy="1046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5BC27B1-2221-4FB9-A916-6A6FD362D43F}"/>
              </a:ext>
            </a:extLst>
          </p:cNvPr>
          <p:cNvSpPr txBox="1"/>
          <p:nvPr/>
        </p:nvSpPr>
        <p:spPr>
          <a:xfrm>
            <a:off x="3353256" y="135161"/>
            <a:ext cx="4930067" cy="52322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BOARD MEMBERS</a:t>
            </a:r>
            <a:endParaRPr lang="en-MY" sz="2800" b="1" dirty="0"/>
          </a:p>
        </p:txBody>
      </p:sp>
    </p:spTree>
    <p:extLst>
      <p:ext uri="{BB962C8B-B14F-4D97-AF65-F5344CB8AC3E}">
        <p14:creationId xmlns:p14="http://schemas.microsoft.com/office/powerpoint/2010/main" val="2403280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133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Mcsec PureLifeSociety</dc:creator>
  <cp:lastModifiedBy>GEETHA M</cp:lastModifiedBy>
  <cp:revision>11</cp:revision>
  <dcterms:created xsi:type="dcterms:W3CDTF">2020-07-13T07:06:36Z</dcterms:created>
  <dcterms:modified xsi:type="dcterms:W3CDTF">2024-12-20T03:40:53Z</dcterms:modified>
</cp:coreProperties>
</file>